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3" r:id="rId2"/>
    <p:sldId id="256" r:id="rId3"/>
    <p:sldId id="257" r:id="rId4"/>
    <p:sldId id="258" r:id="rId5"/>
    <p:sldId id="285" r:id="rId6"/>
    <p:sldId id="259" r:id="rId7"/>
    <p:sldId id="260" r:id="rId8"/>
    <p:sldId id="261" r:id="rId9"/>
    <p:sldId id="262" r:id="rId10"/>
    <p:sldId id="264" r:id="rId11"/>
    <p:sldId id="263" r:id="rId12"/>
    <p:sldId id="265" r:id="rId13"/>
    <p:sldId id="266" r:id="rId14"/>
    <p:sldId id="267" r:id="rId15"/>
    <p:sldId id="268" r:id="rId16"/>
    <p:sldId id="270" r:id="rId17"/>
    <p:sldId id="269" r:id="rId18"/>
    <p:sldId id="271" r:id="rId19"/>
    <p:sldId id="272" r:id="rId20"/>
    <p:sldId id="273" r:id="rId21"/>
    <p:sldId id="274" r:id="rId22"/>
    <p:sldId id="276" r:id="rId23"/>
    <p:sldId id="275" r:id="rId24"/>
    <p:sldId id="284" r:id="rId25"/>
    <p:sldId id="277" r:id="rId26"/>
    <p:sldId id="278" r:id="rId27"/>
    <p:sldId id="279" r:id="rId28"/>
    <p:sldId id="280" r:id="rId29"/>
    <p:sldId id="281" r:id="rId30"/>
    <p:sldId id="282" r:id="rId31"/>
  </p:sldIdLst>
  <p:sldSz cx="9144000" cy="6858000" type="screen4x3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E28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48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8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Sleep de afbeelding naar de tijdelijke aanduiding of 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273EA3-679A-4764-8059-B438C941B0B3}" type="datetimeFigureOut">
              <a:rPr lang="nl-NL" smtClean="0"/>
              <a:t>3-1-2018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918000-B18F-402B-9123-4E916CA42E7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9625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5" Type="http://schemas.openxmlformats.org/officeDocument/2006/relationships/image" Target="cid:image002.jpg@01D2DAF6.AD671670" TargetMode="Externa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140" y="5879277"/>
            <a:ext cx="1379938" cy="662165"/>
          </a:xfrm>
          <a:prstGeom prst="rect">
            <a:avLst/>
          </a:prstGeom>
        </p:spPr>
      </p:pic>
      <p:pic>
        <p:nvPicPr>
          <p:cNvPr id="7" name="Afbeelding 6" descr="cid:image002.jpg@01D1E33E.DFDD12E0">
            <a:extLst>
              <a:ext uri="{FF2B5EF4-FFF2-40B4-BE49-F238E27FC236}">
                <a16:creationId xmlns:a16="http://schemas.microsoft.com/office/drawing/2014/main" id="{EB2CAA4E-7601-481F-8023-CF6C17A2C84A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02" y="5879277"/>
            <a:ext cx="789199" cy="6621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81058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7516" y="-17555"/>
            <a:ext cx="10299032" cy="6881096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767" y="0"/>
            <a:ext cx="10299032" cy="688109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Autofit/>
          </a:bodyPr>
          <a:lstStyle/>
          <a:p>
            <a:r>
              <a:rPr lang="nl-NL" sz="5400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2. Blij zijn als het moeilijk is</a:t>
            </a:r>
          </a:p>
        </p:txBody>
      </p:sp>
    </p:spTree>
    <p:extLst>
      <p:ext uri="{BB962C8B-B14F-4D97-AF65-F5344CB8AC3E}">
        <p14:creationId xmlns:p14="http://schemas.microsoft.com/office/powerpoint/2010/main" val="1937377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Het verhaal van Helen (30)</a:t>
            </a:r>
          </a:p>
        </p:txBody>
      </p:sp>
    </p:spTree>
    <p:extLst>
      <p:ext uri="{BB962C8B-B14F-4D97-AF65-F5344CB8AC3E}">
        <p14:creationId xmlns:p14="http://schemas.microsoft.com/office/powerpoint/2010/main" val="17947373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Het állerbelangrijkste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0" y="1844701"/>
            <a:ext cx="7142107" cy="4913155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1733385"/>
            <a:ext cx="6874192" cy="397566"/>
          </a:xfrm>
        </p:spPr>
        <p:txBody>
          <a:bodyPr>
            <a:normAutofit/>
          </a:bodyPr>
          <a:lstStyle/>
          <a:p>
            <a:r>
              <a:rPr lang="nl-NL" sz="1900" dirty="0">
                <a:solidFill>
                  <a:srgbClr val="CE2827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1 PETRUS 2:18-25</a:t>
            </a:r>
            <a:endParaRPr lang="nl-NL" sz="1900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207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1500" y="0"/>
            <a:ext cx="10287000" cy="685800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Onderwijs van Jezus</a:t>
            </a:r>
          </a:p>
        </p:txBody>
      </p:sp>
    </p:spTree>
    <p:extLst>
      <p:ext uri="{BB962C8B-B14F-4D97-AF65-F5344CB8AC3E}">
        <p14:creationId xmlns:p14="http://schemas.microsoft.com/office/powerpoint/2010/main" val="9276701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2248729"/>
            <a:ext cx="8074839" cy="3834019"/>
          </a:xfrm>
        </p:spPr>
        <p:txBody>
          <a:bodyPr>
            <a:normAutofit fontScale="92500" lnSpcReduction="10000"/>
          </a:bodyPr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Lees in tweetallen 1 Petrus 3:17 en 1 Petrus 4:12-16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Omcirkel de woorden die over de Heere Jezus gaan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Onderstreep wat je mooi vindt</a:t>
            </a:r>
          </a:p>
          <a:p>
            <a:pPr marL="34290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Zet een vraagteken bij de stukjes die je niet begrijpt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Vertel in eigen woorden wat er in de verzen staat</a:t>
            </a:r>
          </a:p>
          <a:p>
            <a:pPr marL="342900" lvl="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Bespreek met elkaar de stukjes waar jullie een vraagteken bij gezet hebben</a:t>
            </a:r>
          </a:p>
          <a:p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7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Onderwijs van Petrus</a:t>
            </a:r>
          </a:p>
        </p:txBody>
      </p:sp>
    </p:spTree>
    <p:extLst>
      <p:ext uri="{BB962C8B-B14F-4D97-AF65-F5344CB8AC3E}">
        <p14:creationId xmlns:p14="http://schemas.microsoft.com/office/powerpoint/2010/main" val="37767141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56230"/>
            <a:ext cx="14956403" cy="841423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/>
          </a:bodyPr>
          <a:lstStyle/>
          <a:p>
            <a:pPr algn="ctr"/>
            <a:r>
              <a:rPr lang="nl-NL" sz="3600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Psalm 73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57614"/>
            <a:ext cx="7886700" cy="3175758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‘k Zal dan gedurig bij U zijn,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In al mijn noden, angst en pijn;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U al mijn liefde waardig schatten,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Wijl Gij mijn rechterhand </a:t>
            </a:r>
            <a:r>
              <a:rPr lang="nl-NL" dirty="0" err="1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woudt</a:t>
            </a:r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 vatten.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Gij zult mij leiden door Uw raad,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 God, mijn heil, mijn Toeverlaat,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En mij, hiertoe door U bereid,</a:t>
            </a:r>
          </a:p>
          <a:p>
            <a:pPr algn="ctr"/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Opnemen in Uw heerlijkheid.</a:t>
            </a:r>
          </a:p>
        </p:txBody>
      </p:sp>
    </p:spTree>
    <p:extLst>
      <p:ext uri="{BB962C8B-B14F-4D97-AF65-F5344CB8AC3E}">
        <p14:creationId xmlns:p14="http://schemas.microsoft.com/office/powerpoint/2010/main" val="76739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3. Uitzien naar Hem!</a:t>
            </a:r>
          </a:p>
        </p:txBody>
      </p:sp>
    </p:spTree>
    <p:extLst>
      <p:ext uri="{BB962C8B-B14F-4D97-AF65-F5344CB8AC3E}">
        <p14:creationId xmlns:p14="http://schemas.microsoft.com/office/powerpoint/2010/main" val="215649938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Het verhaal van </a:t>
            </a:r>
            <a:r>
              <a:rPr lang="nl-NL" sz="4000" b="1" dirty="0" err="1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Jamshud</a:t>
            </a:r>
            <a:r>
              <a:rPr lang="nl-NL" sz="40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 (16)</a:t>
            </a:r>
          </a:p>
        </p:txBody>
      </p:sp>
    </p:spTree>
    <p:extLst>
      <p:ext uri="{BB962C8B-B14F-4D97-AF65-F5344CB8AC3E}">
        <p14:creationId xmlns:p14="http://schemas.microsoft.com/office/powerpoint/2010/main" val="2121620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348" y="-16565"/>
            <a:ext cx="10336696" cy="6891130"/>
          </a:xfrm>
          <a:prstGeom prst="rect">
            <a:avLst/>
          </a:prstGeom>
        </p:spPr>
      </p:pic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7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Terugblik</a:t>
            </a:r>
          </a:p>
        </p:txBody>
      </p:sp>
    </p:spTree>
    <p:extLst>
      <p:ext uri="{BB962C8B-B14F-4D97-AF65-F5344CB8AC3E}">
        <p14:creationId xmlns:p14="http://schemas.microsoft.com/office/powerpoint/2010/main" val="15503021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0445" y="-19050"/>
            <a:ext cx="10304890" cy="6876796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572869"/>
            <a:ext cx="7886700" cy="3175758"/>
          </a:xfrm>
        </p:spPr>
        <p:txBody>
          <a:bodyPr/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Want Jezus leeft!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7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chemeClr val="bg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Hoop</a:t>
            </a:r>
          </a:p>
        </p:txBody>
      </p:sp>
    </p:spTree>
    <p:extLst>
      <p:ext uri="{BB962C8B-B14F-4D97-AF65-F5344CB8AC3E}">
        <p14:creationId xmlns:p14="http://schemas.microsoft.com/office/powerpoint/2010/main" val="3546940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96766"/>
            <a:ext cx="7886700" cy="779647"/>
          </a:xfrm>
        </p:spPr>
        <p:txBody>
          <a:bodyPr>
            <a:normAutofit fontScale="90000"/>
          </a:bodyPr>
          <a:lstStyle/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Waar gaan we het over hebben?	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Thema’s uit  de 1</a:t>
            </a:r>
            <a:r>
              <a:rPr lang="nl-NL" baseline="30000" dirty="0">
                <a:latin typeface="American Typewriter" charset="0"/>
                <a:ea typeface="American Typewriter" charset="0"/>
                <a:cs typeface="American Typewriter" charset="0"/>
              </a:rPr>
              <a:t>e</a:t>
            </a: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 brief van Petrus</a:t>
            </a:r>
          </a:p>
          <a:p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Ik ben anders!?</a:t>
            </a: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Blij zijn als het moeilijk is</a:t>
            </a: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Uitzien naar Hem!</a:t>
            </a: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Leven met heimwee</a:t>
            </a:r>
          </a:p>
        </p:txBody>
      </p:sp>
    </p:spTree>
    <p:extLst>
      <p:ext uri="{BB962C8B-B14F-4D97-AF65-F5344CB8AC3E}">
        <p14:creationId xmlns:p14="http://schemas.microsoft.com/office/powerpoint/2010/main" val="35073581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>
            <a:normAutofit fontScale="92500" lnSpcReduction="10000"/>
          </a:bodyPr>
          <a:lstStyle/>
          <a:p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Zondag 1</a:t>
            </a:r>
          </a:p>
          <a:p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Vraag: Wat is uw enige troost, beide in het leven en sterven?</a:t>
            </a:r>
            <a:b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Antwoord: Dat ik met lichaam en ziel, beide in het leven en sterven, </a:t>
            </a:r>
            <a:b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niet mijn, maar mijns getrouwen Zaligmakers Jezus Christus eigen ben, Die met Zijn dierbaar bloed voor al mijn zonden </a:t>
            </a:r>
            <a:r>
              <a:rPr lang="nl-NL" sz="1800" dirty="0" err="1">
                <a:latin typeface="American Typewriter" charset="0"/>
                <a:ea typeface="American Typewriter" charset="0"/>
                <a:cs typeface="American Typewriter" charset="0"/>
              </a:rPr>
              <a:t>volkomenlijk</a:t>
            </a:r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 betaald en mij uit alle heerschappij des duivels verlost heeft, en alzo bewaart, dat zonder den wil mijns </a:t>
            </a:r>
            <a:r>
              <a:rPr lang="nl-NL" sz="1800" dirty="0" err="1">
                <a:latin typeface="American Typewriter" charset="0"/>
                <a:ea typeface="American Typewriter" charset="0"/>
                <a:cs typeface="American Typewriter" charset="0"/>
              </a:rPr>
              <a:t>hemelsen</a:t>
            </a:r>
            <a:r>
              <a:rPr lang="nl-NL" sz="1800" dirty="0">
                <a:latin typeface="American Typewriter" charset="0"/>
                <a:ea typeface="American Typewriter" charset="0"/>
                <a:cs typeface="American Typewriter" charset="0"/>
              </a:rPr>
              <a:t> Vaders geen haar van mijn hoofd vallen kan, ja ook, dat mij alle ding tot mijn zaligheid dienen moet; waarom Hij mij ook door Zijn Heiligen Geest van het eeuwige leven verzekert, en Hem voortaan te leven van harte willig en bereid maakt.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7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Bemoediging</a:t>
            </a:r>
          </a:p>
        </p:txBody>
      </p:sp>
    </p:spTree>
    <p:extLst>
      <p:ext uri="{BB962C8B-B14F-4D97-AF65-F5344CB8AC3E}">
        <p14:creationId xmlns:p14="http://schemas.microsoft.com/office/powerpoint/2010/main" val="34148095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250" y="-41460"/>
            <a:ext cx="10368500" cy="693933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Verlangen</a:t>
            </a:r>
          </a:p>
        </p:txBody>
      </p:sp>
    </p:spTree>
    <p:extLst>
      <p:ext uri="{BB962C8B-B14F-4D97-AF65-F5344CB8AC3E}">
        <p14:creationId xmlns:p14="http://schemas.microsoft.com/office/powerpoint/2010/main" val="2670841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6104" y="-43069"/>
            <a:ext cx="10416208" cy="694413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4. Leven met heimwee</a:t>
            </a:r>
          </a:p>
        </p:txBody>
      </p:sp>
    </p:spTree>
    <p:extLst>
      <p:ext uri="{BB962C8B-B14F-4D97-AF65-F5344CB8AC3E}">
        <p14:creationId xmlns:p14="http://schemas.microsoft.com/office/powerpoint/2010/main" val="27987740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817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sz="4000" b="1" dirty="0">
                <a:solidFill>
                  <a:schemeClr val="bg1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Het verhaal van Fatima (26)</a:t>
            </a:r>
          </a:p>
        </p:txBody>
      </p:sp>
    </p:spTree>
    <p:extLst>
      <p:ext uri="{BB962C8B-B14F-4D97-AF65-F5344CB8AC3E}">
        <p14:creationId xmlns:p14="http://schemas.microsoft.com/office/powerpoint/2010/main" val="40368035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atima Risk taking Christianity NL">
            <a:hlinkClick r:id="" action="ppaction://media"/>
            <a:extLst>
              <a:ext uri="{FF2B5EF4-FFF2-40B4-BE49-F238E27FC236}">
                <a16:creationId xmlns:a16="http://schemas.microsoft.com/office/drawing/2014/main" id="{D63158B2-1E1B-496F-9898-31C787665B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457"/>
            <a:ext cx="9143264" cy="514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50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8153" y="-37769"/>
            <a:ext cx="10400306" cy="6933538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/>
          </a:bodyPr>
          <a:lstStyle/>
          <a:p>
            <a:r>
              <a:rPr lang="nl-NL" sz="3600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De brullende leeuw	</a:t>
            </a:r>
          </a:p>
        </p:txBody>
      </p:sp>
    </p:spTree>
    <p:extLst>
      <p:ext uri="{BB962C8B-B14F-4D97-AF65-F5344CB8AC3E}">
        <p14:creationId xmlns:p14="http://schemas.microsoft.com/office/powerpoint/2010/main" val="25204177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Wat past er bij het leven naar de wil van God en wat past er bij het leven naar de begeerten van mensen?</a:t>
            </a:r>
          </a:p>
          <a:p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7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Leven naar Gods wil</a:t>
            </a:r>
          </a:p>
        </p:txBody>
      </p:sp>
    </p:spTree>
    <p:extLst>
      <p:ext uri="{BB962C8B-B14F-4D97-AF65-F5344CB8AC3E}">
        <p14:creationId xmlns:p14="http://schemas.microsoft.com/office/powerpoint/2010/main" val="368915283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4543" y="-37509"/>
            <a:ext cx="10273086" cy="6922366"/>
          </a:xfrm>
          <a:prstGeom prst="rect">
            <a:avLst/>
          </a:prstGeom>
        </p:spPr>
      </p:pic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Maar Gods Woord blijft tot in eeuwigheid!</a:t>
            </a:r>
          </a:p>
          <a:p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66674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Zekerheid</a:t>
            </a:r>
          </a:p>
        </p:txBody>
      </p:sp>
    </p:spTree>
    <p:extLst>
      <p:ext uri="{BB962C8B-B14F-4D97-AF65-F5344CB8AC3E}">
        <p14:creationId xmlns:p14="http://schemas.microsoft.com/office/powerpoint/2010/main" val="9257545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>
            <a:normAutofit lnSpcReduction="10000"/>
          </a:bodyPr>
          <a:lstStyle/>
          <a:p>
            <a:pPr marL="342900" lvl="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Het zou makkelijker zijn om te geloven als ik de stem van God echt zou horen in plaats van te lezen in de Bijbel</a:t>
            </a:r>
          </a:p>
          <a:p>
            <a:pPr marL="342900" lvl="0" indent="-342900">
              <a:buFont typeface="Arial" charset="0"/>
              <a:buChar char="•"/>
            </a:pPr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Alleen gelovigen kunnen de duivel weerstaan</a:t>
            </a:r>
          </a:p>
          <a:p>
            <a:pPr marL="342900" lvl="0" indent="-342900">
              <a:buFont typeface="Arial" charset="0"/>
              <a:buChar char="•"/>
            </a:pPr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marL="342900" lvl="0" indent="-342900">
              <a:buFont typeface="Arial" charset="0"/>
              <a:buChar char="•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Mijn eeuwige toekomst is ook zeker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66674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Stellingen</a:t>
            </a:r>
          </a:p>
        </p:txBody>
      </p:sp>
    </p:spTree>
    <p:extLst>
      <p:ext uri="{BB962C8B-B14F-4D97-AF65-F5344CB8AC3E}">
        <p14:creationId xmlns:p14="http://schemas.microsoft.com/office/powerpoint/2010/main" val="40224120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8843" y="-71562"/>
            <a:ext cx="10501686" cy="7001124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Heimwee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pPr lvl="0"/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‘Wie heimwee heeft komt thuis’</a:t>
            </a:r>
          </a:p>
        </p:txBody>
      </p:sp>
    </p:spTree>
    <p:extLst>
      <p:ext uri="{BB962C8B-B14F-4D97-AF65-F5344CB8AC3E}">
        <p14:creationId xmlns:p14="http://schemas.microsoft.com/office/powerpoint/2010/main" val="1575840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253" y="-3086122"/>
            <a:ext cx="9323006" cy="1029667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602842"/>
            <a:ext cx="7886700" cy="645888"/>
          </a:xfrm>
        </p:spPr>
        <p:txBody>
          <a:bodyPr>
            <a:normAutofit fontScale="90000"/>
          </a:bodyPr>
          <a:lstStyle/>
          <a:p>
            <a:r>
              <a:rPr lang="nl-NL" dirty="0">
                <a:solidFill>
                  <a:schemeClr val="bg1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1. Ik ben anders!?</a:t>
            </a:r>
          </a:p>
        </p:txBody>
      </p:sp>
    </p:spTree>
    <p:extLst>
      <p:ext uri="{BB962C8B-B14F-4D97-AF65-F5344CB8AC3E}">
        <p14:creationId xmlns:p14="http://schemas.microsoft.com/office/powerpoint/2010/main" val="94220440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66674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Samengevat</a:t>
            </a:r>
          </a:p>
        </p:txBody>
      </p:sp>
      <p:sp>
        <p:nvSpPr>
          <p:cNvPr id="3" name="Tekstvak 2"/>
          <p:cNvSpPr txBox="1"/>
          <p:nvPr/>
        </p:nvSpPr>
        <p:spPr>
          <a:xfrm>
            <a:off x="623888" y="1844702"/>
            <a:ext cx="7136585" cy="5324535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lvl="0"/>
            <a:r>
              <a:rPr lang="nl-NL" sz="2400" b="1" dirty="0">
                <a:latin typeface="American Typewriter" charset="0"/>
                <a:ea typeface="American Typewriter" charset="0"/>
                <a:cs typeface="American Typewriter" charset="0"/>
              </a:rPr>
              <a:t>Bijeenkomst 1</a:t>
            </a:r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sz="2400" b="1" dirty="0">
                <a:latin typeface="American Typewriter" charset="0"/>
                <a:ea typeface="American Typewriter" charset="0"/>
                <a:cs typeface="American Typewriter" charset="0"/>
              </a:rPr>
              <a:t>Bijeenkomst 2</a:t>
            </a:r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sz="2400" b="1" dirty="0">
                <a:latin typeface="American Typewriter" charset="0"/>
                <a:ea typeface="American Typewriter" charset="0"/>
                <a:cs typeface="American Typewriter" charset="0"/>
              </a:rPr>
              <a:t>Bijeenkomst 3</a:t>
            </a:r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sz="2400" b="1" dirty="0">
                <a:latin typeface="American Typewriter" charset="0"/>
                <a:ea typeface="American Typewriter" charset="0"/>
                <a:cs typeface="American Typewriter" charset="0"/>
              </a:rPr>
              <a:t>Bijeenkomst 4</a:t>
            </a:r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  <a:t>Voorrecht, Anders!?, Vrucht dragen</a:t>
            </a: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  <a:t>Blij zijn als het moeilijk is, </a:t>
            </a:r>
            <a:b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  <a:t>Het állerbelangrijkste, Onzeker?</a:t>
            </a:r>
          </a:p>
          <a:p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  <a:t>Niet in eigen kracht, Levende hoop, Uitzien</a:t>
            </a: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r>
              <a:rPr lang="nl-NL" sz="2200" dirty="0">
                <a:latin typeface="American Typewriter" charset="0"/>
                <a:ea typeface="American Typewriter" charset="0"/>
                <a:cs typeface="American Typewriter" charset="0"/>
              </a:rPr>
              <a:t>Wees op je hoede, Zekerheid, Heimwee</a:t>
            </a:r>
          </a:p>
          <a:p>
            <a:pPr lvl="0"/>
            <a:endParaRPr lang="nl-NL" sz="2200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  <a:p>
            <a:pPr lvl="0"/>
            <a:endParaRPr lang="nl-NL" dirty="0">
              <a:latin typeface="American Typewriter" charset="0"/>
              <a:ea typeface="American Typewriter" charset="0"/>
              <a:cs typeface="American Typewrite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9229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519764"/>
            <a:ext cx="7886700" cy="952901"/>
          </a:xfrm>
        </p:spPr>
        <p:txBody>
          <a:bodyPr>
            <a:normAutofit fontScale="90000"/>
          </a:bodyPr>
          <a:lstStyle/>
          <a:p>
            <a:r>
              <a:rPr lang="nl-NL" sz="4000" dirty="0">
                <a:solidFill>
                  <a:srgbClr val="CE2827"/>
                </a:solidFill>
                <a:latin typeface="American Typewriter" charset="0"/>
                <a:ea typeface="American Typewriter" charset="0"/>
                <a:cs typeface="American Typewriter" charset="0"/>
              </a:rPr>
              <a:t>Het verhaal van Susan (14)</a:t>
            </a:r>
          </a:p>
        </p:txBody>
      </p:sp>
    </p:spTree>
    <p:extLst>
      <p:ext uri="{BB962C8B-B14F-4D97-AF65-F5344CB8AC3E}">
        <p14:creationId xmlns:p14="http://schemas.microsoft.com/office/powerpoint/2010/main" val="56178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et verhaal van Susan uit Oeganda">
            <a:hlinkClick r:id="" action="ppaction://media"/>
            <a:extLst>
              <a:ext uri="{FF2B5EF4-FFF2-40B4-BE49-F238E27FC236}">
                <a16:creationId xmlns:a16="http://schemas.microsoft.com/office/drawing/2014/main" id="{B1E20737-B805-46E2-AE35-621163CFC7E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871"/>
            <a:ext cx="9148934" cy="5142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4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1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750771"/>
            <a:ext cx="7886700" cy="654517"/>
          </a:xfrm>
        </p:spPr>
        <p:txBody>
          <a:bodyPr>
            <a:normAutofit/>
          </a:bodyPr>
          <a:lstStyle/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Apart gezet?		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>
            <a:normAutofit fontScale="92500" lnSpcReduction="20000"/>
          </a:bodyPr>
          <a:lstStyle/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Luuk weet niet of hij anders wil zijn. </a:t>
            </a:r>
            <a:b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Herken je dat?</a:t>
            </a: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Wat vind je van de dingen die zijn vader zegt? </a:t>
            </a:r>
          </a:p>
          <a:p>
            <a:pPr marL="342900" indent="-342900"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Luuk heeft er niet voor gekozen om apart gezet te worden. Toch heeft de Heere dat gegeven! </a:t>
            </a:r>
            <a:b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</a:b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Wat vind je daarvan?</a:t>
            </a:r>
          </a:p>
          <a:p>
            <a:pPr marL="342900" indent="-342900">
              <a:buFont typeface="Arial" panose="020B0604020202020204" pitchFamily="34" charset="0"/>
              <a:buAutoNum type="arabicPeriod"/>
            </a:pPr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Wat is het verschil tussen jou en mensen die niet gedoopt zijn en die niet naar de kerk gaan?</a:t>
            </a:r>
          </a:p>
        </p:txBody>
      </p:sp>
    </p:spTree>
    <p:extLst>
      <p:ext uri="{BB962C8B-B14F-4D97-AF65-F5344CB8AC3E}">
        <p14:creationId xmlns:p14="http://schemas.microsoft.com/office/powerpoint/2010/main" val="452343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Wat weten wij van Petrus?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De apostel Petrus	</a:t>
            </a:r>
          </a:p>
        </p:txBody>
      </p:sp>
    </p:spTree>
    <p:extLst>
      <p:ext uri="{BB962C8B-B14F-4D97-AF65-F5344CB8AC3E}">
        <p14:creationId xmlns:p14="http://schemas.microsoft.com/office/powerpoint/2010/main" val="18808914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A6642EEA-3EF5-4637-8389-30E157265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248730"/>
            <a:ext cx="7886700" cy="3175758"/>
          </a:xfrm>
        </p:spPr>
        <p:txBody>
          <a:bodyPr/>
          <a:lstStyle/>
          <a:p>
            <a:r>
              <a:rPr lang="nl-NL" b="1" dirty="0">
                <a:latin typeface="American Typewriter Semibold" charset="0"/>
                <a:ea typeface="American Typewriter Semibold" charset="0"/>
                <a:cs typeface="American Typewriter Semibold" charset="0"/>
              </a:rPr>
              <a:t>Stelling</a:t>
            </a:r>
          </a:p>
          <a:p>
            <a:r>
              <a:rPr lang="nl-NL" dirty="0">
                <a:latin typeface="American Typewriter" charset="0"/>
                <a:ea typeface="American Typewriter" charset="0"/>
                <a:cs typeface="American Typewriter" charset="0"/>
              </a:rPr>
              <a:t>‘Een christen is apart gezet om voor de Heere te leven en om niet hetzelfde te zijn als de wereld’</a:t>
            </a:r>
          </a:p>
        </p:txBody>
      </p:sp>
      <p:sp>
        <p:nvSpPr>
          <p:cNvPr id="6" name="Titel 3">
            <a:extLst>
              <a:ext uri="{FF2B5EF4-FFF2-40B4-BE49-F238E27FC236}">
                <a16:creationId xmlns:a16="http://schemas.microsoft.com/office/drawing/2014/main" id="{91F9F54E-EC7F-4F74-90F2-D62E66800B6B}"/>
              </a:ext>
            </a:extLst>
          </p:cNvPr>
          <p:cNvSpPr txBox="1">
            <a:spLocks/>
          </p:cNvSpPr>
          <p:nvPr/>
        </p:nvSpPr>
        <p:spPr>
          <a:xfrm>
            <a:off x="623888" y="750771"/>
            <a:ext cx="7886700" cy="6545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b="1" dirty="0">
                <a:solidFill>
                  <a:srgbClr val="CE2827"/>
                </a:solidFill>
                <a:latin typeface="American Typewriter Semibold" charset="0"/>
                <a:ea typeface="American Typewriter Semibold" charset="0"/>
                <a:cs typeface="American Typewriter Semibold" charset="0"/>
              </a:rPr>
              <a:t>Heilig leven</a:t>
            </a:r>
          </a:p>
        </p:txBody>
      </p:sp>
    </p:spTree>
    <p:extLst>
      <p:ext uri="{BB962C8B-B14F-4D97-AF65-F5344CB8AC3E}">
        <p14:creationId xmlns:p14="http://schemas.microsoft.com/office/powerpoint/2010/main" val="3032196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2372"/>
            <a:ext cx="9144000" cy="5548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770235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-th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h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262</TotalTime>
  <Words>393</Words>
  <Application>Microsoft Office PowerPoint</Application>
  <PresentationFormat>Diavoorstelling (4:3)</PresentationFormat>
  <Paragraphs>90</Paragraphs>
  <Slides>30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30</vt:i4>
      </vt:variant>
    </vt:vector>
  </HeadingPairs>
  <TitlesOfParts>
    <vt:vector size="36" baseType="lpstr">
      <vt:lpstr>American Typewriter</vt:lpstr>
      <vt:lpstr>American Typewriter Semibold</vt:lpstr>
      <vt:lpstr>Arial</vt:lpstr>
      <vt:lpstr>Calibri</vt:lpstr>
      <vt:lpstr>Calibri Light</vt:lpstr>
      <vt:lpstr>Kantoorthema</vt:lpstr>
      <vt:lpstr>PowerPoint-presentatie</vt:lpstr>
      <vt:lpstr>Waar gaan we het over hebben? </vt:lpstr>
      <vt:lpstr>1. Ik ben anders!?</vt:lpstr>
      <vt:lpstr>Het verhaal van Susan (14)</vt:lpstr>
      <vt:lpstr>PowerPoint-presentatie</vt:lpstr>
      <vt:lpstr>Apart gezet?  </vt:lpstr>
      <vt:lpstr>PowerPoint-presentatie</vt:lpstr>
      <vt:lpstr>PowerPoint-presentatie</vt:lpstr>
      <vt:lpstr>PowerPoint-presentatie</vt:lpstr>
      <vt:lpstr>2. Blij zijn als het moeilijk is</vt:lpstr>
      <vt:lpstr>Het verhaal van Helen (30)</vt:lpstr>
      <vt:lpstr>PowerPoint-presentatie</vt:lpstr>
      <vt:lpstr>PowerPoint-presentatie</vt:lpstr>
      <vt:lpstr>PowerPoint-presentatie</vt:lpstr>
      <vt:lpstr>Psalm 73</vt:lpstr>
      <vt:lpstr>3. Uitzien naar Hem!</vt:lpstr>
      <vt:lpstr>Het verhaal van Jamshud (16)</vt:lpstr>
      <vt:lpstr>PowerPoint-presentatie</vt:lpstr>
      <vt:lpstr>PowerPoint-presentatie</vt:lpstr>
      <vt:lpstr>PowerPoint-presentatie</vt:lpstr>
      <vt:lpstr>Verlangen</vt:lpstr>
      <vt:lpstr>4. Leven met heimwee</vt:lpstr>
      <vt:lpstr>Het verhaal van Fatima (26)</vt:lpstr>
      <vt:lpstr>PowerPoint-presentatie</vt:lpstr>
      <vt:lpstr>De brullende leeuw </vt:lpstr>
      <vt:lpstr>PowerPoint-presentatie</vt:lpstr>
      <vt:lpstr>PowerPoint-presentatie</vt:lpstr>
      <vt:lpstr>PowerPoint-presentatie</vt:lpstr>
      <vt:lpstr>Heimwee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Waar gaan we het over hebben?</dc:title>
  <dc:creator>LCJ- Victor</dc:creator>
  <cp:lastModifiedBy>Familie van der Meer</cp:lastModifiedBy>
  <cp:revision>40</cp:revision>
  <dcterms:created xsi:type="dcterms:W3CDTF">2017-09-12T17:40:18Z</dcterms:created>
  <dcterms:modified xsi:type="dcterms:W3CDTF">2018-01-03T18:48:04Z</dcterms:modified>
</cp:coreProperties>
</file>